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9" r:id="rId4"/>
    <p:sldId id="270" r:id="rId5"/>
    <p:sldId id="267" r:id="rId6"/>
    <p:sldId id="257" r:id="rId7"/>
    <p:sldId id="258" r:id="rId8"/>
    <p:sldId id="260" r:id="rId9"/>
    <p:sldId id="261" r:id="rId10"/>
    <p:sldId id="265" r:id="rId11"/>
    <p:sldId id="266" r:id="rId12"/>
    <p:sldId id="262" r:id="rId13"/>
    <p:sldId id="268" r:id="rId14"/>
    <p:sldId id="27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ussein.saad@ensta-bretagne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8C837-F250-43A3-982B-115444684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78" y="1345841"/>
            <a:ext cx="8925665" cy="847812"/>
          </a:xfrm>
        </p:spPr>
        <p:txBody>
          <a:bodyPr/>
          <a:lstStyle/>
          <a:p>
            <a:r>
              <a:rPr lang="fr-FR" sz="8000" b="1" dirty="0"/>
              <a:t>Provisions Du Sud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B37CDA-120E-45DB-AB77-090677930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277" y="2511380"/>
            <a:ext cx="8925666" cy="2897747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fr-FR" sz="2800" dirty="0"/>
              <a:t>       </a:t>
            </a:r>
          </a:p>
          <a:p>
            <a:pPr algn="ctr"/>
            <a:endParaRPr lang="fr-FR" sz="2800" dirty="0"/>
          </a:p>
          <a:p>
            <a:pPr algn="ctr"/>
            <a:endParaRPr lang="fr-FR" sz="2800" dirty="0"/>
          </a:p>
          <a:p>
            <a:pPr algn="ctr"/>
            <a:r>
              <a:rPr lang="fr-FR" sz="14400" dirty="0"/>
              <a:t> </a:t>
            </a:r>
            <a:r>
              <a:rPr lang="fr-FR" sz="14400" b="1" dirty="0"/>
              <a:t>Projet Full Stack WEB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justLow"/>
            <a:r>
              <a:rPr lang="fr-FR" sz="6700" dirty="0" err="1"/>
              <a:t>Done</a:t>
            </a:r>
            <a:r>
              <a:rPr lang="fr-FR" sz="6700" dirty="0"/>
              <a:t> by :Hussein SAAD</a:t>
            </a:r>
          </a:p>
          <a:p>
            <a:pPr algn="justLow"/>
            <a:r>
              <a:rPr lang="fr-FR" sz="6700" dirty="0"/>
              <a:t>Email: </a:t>
            </a:r>
            <a:r>
              <a:rPr lang="fr-FR" sz="6700" dirty="0">
                <a:hlinkClick r:id="rId2"/>
              </a:rPr>
              <a:t>hussein.saad@ensta-bretagne.org</a:t>
            </a:r>
            <a:endParaRPr lang="fr-FR" sz="6700" dirty="0"/>
          </a:p>
          <a:p>
            <a:pPr algn="justLow"/>
            <a:r>
              <a:rPr lang="fr-FR" sz="6700" dirty="0"/>
              <a:t>Encadrant: </a:t>
            </a:r>
            <a:r>
              <a:rPr lang="fr-FR" sz="6700" dirty="0" err="1"/>
              <a:t>Ra</a:t>
            </a:r>
            <a:r>
              <a:rPr lang="fr-FR" sz="6700" b="1" dirty="0" err="1"/>
              <a:t>ú</a:t>
            </a:r>
            <a:r>
              <a:rPr lang="fr-FR" sz="6700" dirty="0" err="1"/>
              <a:t>l</a:t>
            </a:r>
            <a:r>
              <a:rPr lang="fr-FR" sz="6700" dirty="0"/>
              <a:t> MAZO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264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4448F-F846-4DDB-8E33-E4F26A43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5" y="0"/>
            <a:ext cx="8596668" cy="848423"/>
          </a:xfrm>
        </p:spPr>
        <p:txBody>
          <a:bodyPr>
            <a:normAutofit/>
          </a:bodyPr>
          <a:lstStyle/>
          <a:p>
            <a:pPr algn="ctr"/>
            <a:r>
              <a:rPr lang="fr-FR" sz="4000" dirty="0" err="1"/>
              <a:t>Products</a:t>
            </a:r>
            <a:endParaRPr lang="fr-FR" sz="40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69EEA04-CC7E-4FA0-8380-26666B49E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7628" y="848423"/>
            <a:ext cx="4284372" cy="6009577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FB6DB8-2400-4C5C-886B-F0503977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48423"/>
            <a:ext cx="7907628" cy="60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4448F-F846-4DDB-8E33-E4F26A43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5" y="0"/>
            <a:ext cx="8596668" cy="84842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Page de produits dynamique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CBAD60F-8737-448D-B479-9E66EEFCE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1070"/>
            <a:ext cx="12192000" cy="5376930"/>
          </a:xfrm>
        </p:spPr>
      </p:pic>
    </p:spTree>
    <p:extLst>
      <p:ext uri="{BB962C8B-B14F-4D97-AF65-F5344CB8AC3E}">
        <p14:creationId xmlns:p14="http://schemas.microsoft.com/office/powerpoint/2010/main" val="406773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2D3E749-C670-4FBE-9E80-DC75A572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"/>
            <a:ext cx="12286446" cy="6858000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C233B6-13FA-4A65-8950-7E15B2F8B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2" t="15122" r="16317" b="20393"/>
          <a:stretch/>
        </p:blipFill>
        <p:spPr>
          <a:xfrm>
            <a:off x="2859110" y="1777283"/>
            <a:ext cx="2434108" cy="27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F39B9-2712-4380-B1C5-BD450075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6B4989-6DAD-4EC2-8E47-B21440D4B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72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0E6AEBA-8304-4254-861A-94E517EE8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90" y="1223493"/>
            <a:ext cx="8950817" cy="5499279"/>
          </a:xfrm>
        </p:spPr>
      </p:pic>
    </p:spTree>
    <p:extLst>
      <p:ext uri="{BB962C8B-B14F-4D97-AF65-F5344CB8AC3E}">
        <p14:creationId xmlns:p14="http://schemas.microsoft.com/office/powerpoint/2010/main" val="365379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FCE74A41-3737-4317-BE0B-E8FD2C0F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4254"/>
            <a:ext cx="12192000" cy="5183746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61C1CC-8967-4F36-8EAF-303A774F9F8D}"/>
              </a:ext>
            </a:extLst>
          </p:cNvPr>
          <p:cNvSpPr txBox="1"/>
          <p:nvPr/>
        </p:nvSpPr>
        <p:spPr>
          <a:xfrm>
            <a:off x="3528811" y="334851"/>
            <a:ext cx="373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</a:rPr>
              <a:t>	</a:t>
            </a:r>
            <a:r>
              <a:rPr lang="fr-FR" sz="3200" dirty="0" err="1">
                <a:solidFill>
                  <a:schemeClr val="accent2"/>
                </a:solidFill>
              </a:rPr>
              <a:t>DataBase</a:t>
            </a:r>
            <a:r>
              <a:rPr lang="fr-FR" sz="3200" dirty="0">
                <a:solidFill>
                  <a:schemeClr val="accent2"/>
                </a:solidFill>
              </a:rPr>
              <a:t> Tables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F9C34D-125A-4A1A-845C-4B6F4EED94F1}"/>
              </a:ext>
            </a:extLst>
          </p:cNvPr>
          <p:cNvSpPr txBox="1"/>
          <p:nvPr/>
        </p:nvSpPr>
        <p:spPr>
          <a:xfrm>
            <a:off x="8371268" y="3429000"/>
            <a:ext cx="16871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/>
              <a:t>total_quantity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1B7C4F-D6B7-405C-931D-98770AD7EB70}"/>
              </a:ext>
            </a:extLst>
          </p:cNvPr>
          <p:cNvSpPr txBox="1"/>
          <p:nvPr/>
        </p:nvSpPr>
        <p:spPr>
          <a:xfrm>
            <a:off x="8371268" y="4368294"/>
            <a:ext cx="287198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first_name</a:t>
            </a:r>
            <a:endParaRPr lang="fr-FR" dirty="0"/>
          </a:p>
          <a:p>
            <a:r>
              <a:rPr lang="fr-FR" dirty="0" err="1"/>
              <a:t>Last_name</a:t>
            </a:r>
            <a:endParaRPr lang="fr-FR" dirty="0"/>
          </a:p>
          <a:p>
            <a:r>
              <a:rPr lang="fr-FR" dirty="0"/>
              <a:t>email</a:t>
            </a:r>
          </a:p>
          <a:p>
            <a:r>
              <a:rPr lang="fr-FR" dirty="0" err="1"/>
              <a:t>total_code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204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CDA01D-46DE-4ADD-AD19-6DFA3CC9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50A5C1-DED9-428B-8E03-9D6F02D7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 est mon projet et pourquoi ?</a:t>
            </a:r>
          </a:p>
          <a:p>
            <a:r>
              <a:rPr lang="fr-FR" dirty="0"/>
              <a:t>L’architecture de projet</a:t>
            </a:r>
          </a:p>
          <a:p>
            <a:r>
              <a:rPr lang="fr-FR" dirty="0"/>
              <a:t>Site </a:t>
            </a:r>
            <a:r>
              <a:rPr lang="fr-FR" dirty="0" err="1"/>
              <a:t>Map</a:t>
            </a:r>
            <a:endParaRPr lang="fr-FR" dirty="0"/>
          </a:p>
          <a:p>
            <a:r>
              <a:rPr lang="fr-FR" dirty="0"/>
              <a:t>Technologies utilisées</a:t>
            </a:r>
          </a:p>
          <a:p>
            <a:r>
              <a:rPr lang="fr-FR" dirty="0"/>
              <a:t>Les pages de site et leur </a:t>
            </a:r>
            <a:r>
              <a:rPr lang="fr-FR" dirty="0" err="1"/>
              <a:t>caracteristiques</a:t>
            </a:r>
            <a:endParaRPr lang="fr-FR" dirty="0"/>
          </a:p>
          <a:p>
            <a:r>
              <a:rPr lang="fr-FR" dirty="0"/>
              <a:t>La BDD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07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600E8-6F3B-4215-8EF8-C47B0F3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application web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F6C511-2661-4771-9E4E-1C9A1EC4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E-Commerce application</a:t>
            </a:r>
          </a:p>
          <a:p>
            <a:endParaRPr lang="fr-FR" dirty="0"/>
          </a:p>
          <a:p>
            <a:r>
              <a:rPr lang="fr-FR" dirty="0"/>
              <a:t>Vendre des produits orientaux</a:t>
            </a:r>
          </a:p>
          <a:p>
            <a:endParaRPr lang="fr-FR" dirty="0"/>
          </a:p>
          <a:p>
            <a:r>
              <a:rPr lang="fr-FR" dirty="0"/>
              <a:t>Business familial</a:t>
            </a:r>
          </a:p>
        </p:txBody>
      </p:sp>
    </p:spTree>
    <p:extLst>
      <p:ext uri="{BB962C8B-B14F-4D97-AF65-F5344CB8AC3E}">
        <p14:creationId xmlns:p14="http://schemas.microsoft.com/office/powerpoint/2010/main" val="166348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8C837-F250-43A3-982B-115444684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095" y="238259"/>
            <a:ext cx="7766936" cy="847812"/>
          </a:xfrm>
        </p:spPr>
        <p:txBody>
          <a:bodyPr/>
          <a:lstStyle/>
          <a:p>
            <a:r>
              <a:rPr lang="fr-FR" b="1" dirty="0"/>
              <a:t>Provisions Du Sud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17AC2F24-DC20-4D97-8A07-1AB652B1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757"/>
            <a:ext cx="12192000" cy="3544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ACC0B-BB30-46C4-8984-59AE1D369932}"/>
              </a:ext>
            </a:extLst>
          </p:cNvPr>
          <p:cNvSpPr/>
          <p:nvPr/>
        </p:nvSpPr>
        <p:spPr>
          <a:xfrm>
            <a:off x="5383369" y="4005329"/>
            <a:ext cx="1854558" cy="5666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Apache Server</a:t>
            </a:r>
          </a:p>
        </p:txBody>
      </p:sp>
    </p:spTree>
    <p:extLst>
      <p:ext uri="{BB962C8B-B14F-4D97-AF65-F5344CB8AC3E}">
        <p14:creationId xmlns:p14="http://schemas.microsoft.com/office/powerpoint/2010/main" val="10588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8C837-F250-43A3-982B-115444684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370" y="0"/>
            <a:ext cx="7766936" cy="847812"/>
          </a:xfrm>
        </p:spPr>
        <p:txBody>
          <a:bodyPr/>
          <a:lstStyle/>
          <a:p>
            <a:pPr algn="ctr"/>
            <a:br>
              <a:rPr lang="fr-FR" sz="4000" b="1" dirty="0"/>
            </a:br>
            <a:r>
              <a:rPr lang="fr-FR" sz="4000" b="1" dirty="0"/>
              <a:t>  	 Plan de Site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B37CDA-120E-45DB-AB77-090677930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32585"/>
            <a:ext cx="11694017" cy="5325415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        </a:t>
            </a:r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C41419-AAB1-478C-A28F-2AE094F0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651"/>
            <a:ext cx="12192000" cy="5868349"/>
          </a:xfrm>
          <a:prstGeom prst="rect">
            <a:avLst/>
          </a:prstGeom>
        </p:spPr>
      </p:pic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EB967BA9-80BE-4F0A-9055-BE6FE8AEB2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5237" y="2589664"/>
            <a:ext cx="452782" cy="347730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98E9EC1-A5B9-49E2-9F1A-ED348849C8D0}"/>
              </a:ext>
            </a:extLst>
          </p:cNvPr>
          <p:cNvSpPr/>
          <p:nvPr/>
        </p:nvSpPr>
        <p:spPr>
          <a:xfrm>
            <a:off x="5482108" y="2989920"/>
            <a:ext cx="1008844" cy="4527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Sign</a:t>
            </a:r>
            <a:r>
              <a:rPr lang="fr-FR" dirty="0"/>
              <a:t> Up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4B38B07-DDCB-40B8-94DA-2C0FCA50E878}"/>
              </a:ext>
            </a:extLst>
          </p:cNvPr>
          <p:cNvCxnSpPr>
            <a:cxnSpLocks/>
          </p:cNvCxnSpPr>
          <p:nvPr/>
        </p:nvCxnSpPr>
        <p:spPr>
          <a:xfrm flipH="1">
            <a:off x="10357822" y="3587541"/>
            <a:ext cx="47331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C193262-AD82-4A49-B2F0-1C2639ED3265}"/>
              </a:ext>
            </a:extLst>
          </p:cNvPr>
          <p:cNvSpPr/>
          <p:nvPr/>
        </p:nvSpPr>
        <p:spPr>
          <a:xfrm>
            <a:off x="5499281" y="3667259"/>
            <a:ext cx="1008845" cy="4527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5F1EE-2B59-46BA-BFC8-FB63CC0F1365}"/>
              </a:ext>
            </a:extLst>
          </p:cNvPr>
          <p:cNvSpPr/>
          <p:nvPr/>
        </p:nvSpPr>
        <p:spPr>
          <a:xfrm>
            <a:off x="5499281" y="4448079"/>
            <a:ext cx="1008845" cy="4527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86308A-6E9A-457B-97CB-10FB0C70EDD3}"/>
              </a:ext>
            </a:extLst>
          </p:cNvPr>
          <p:cNvSpPr/>
          <p:nvPr/>
        </p:nvSpPr>
        <p:spPr>
          <a:xfrm>
            <a:off x="8950818" y="3254124"/>
            <a:ext cx="1407004" cy="6697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Buy</a:t>
            </a:r>
            <a:r>
              <a:rPr lang="fr-FR" dirty="0"/>
              <a:t> </a:t>
            </a:r>
            <a:r>
              <a:rPr lang="fr-FR" dirty="0" err="1"/>
              <a:t>Form</a:t>
            </a:r>
            <a:endParaRPr lang="fr-FR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07B721F6-5270-43DB-86F0-C1974C1C3DB6}"/>
              </a:ext>
            </a:extLst>
          </p:cNvPr>
          <p:cNvCxnSpPr>
            <a:cxnSpLocks/>
          </p:cNvCxnSpPr>
          <p:nvPr/>
        </p:nvCxnSpPr>
        <p:spPr>
          <a:xfrm>
            <a:off x="6002618" y="4166565"/>
            <a:ext cx="0" cy="2815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DADB81A-2197-4196-8104-59C44DBE999D}"/>
              </a:ext>
            </a:extLst>
          </p:cNvPr>
          <p:cNvCxnSpPr>
            <a:cxnSpLocks/>
          </p:cNvCxnSpPr>
          <p:nvPr/>
        </p:nvCxnSpPr>
        <p:spPr>
          <a:xfrm>
            <a:off x="6002618" y="3429000"/>
            <a:ext cx="0" cy="2789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4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F96B53-8258-4966-A99B-B0FB3921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Technologies et Langages utilisées: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39682B-24A0-4A01-BA0A-5C9A3653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HTML 5 </a:t>
            </a:r>
          </a:p>
          <a:p>
            <a:r>
              <a:rPr lang="fr-FR" dirty="0"/>
              <a:t>CSS 3</a:t>
            </a:r>
          </a:p>
          <a:p>
            <a:r>
              <a:rPr lang="fr-FR" dirty="0"/>
              <a:t>Javascript</a:t>
            </a:r>
          </a:p>
          <a:p>
            <a:r>
              <a:rPr lang="fr-FR" dirty="0" err="1"/>
              <a:t>Bootsrtrap</a:t>
            </a:r>
            <a:r>
              <a:rPr lang="fr-FR" dirty="0"/>
              <a:t> 4.4.1</a:t>
            </a:r>
          </a:p>
          <a:p>
            <a:r>
              <a:rPr lang="fr-FR" dirty="0"/>
              <a:t>PHP 7 (sans </a:t>
            </a:r>
            <a:r>
              <a:rPr lang="fr-FR" dirty="0" err="1"/>
              <a:t>framework</a:t>
            </a:r>
            <a:r>
              <a:rPr lang="fr-FR" dirty="0"/>
              <a:t>)</a:t>
            </a:r>
          </a:p>
          <a:p>
            <a:r>
              <a:rPr lang="fr-FR" dirty="0"/>
              <a:t>phpMyAdmin (MySQL)</a:t>
            </a:r>
          </a:p>
          <a:p>
            <a:r>
              <a:rPr lang="fr-FR" dirty="0"/>
              <a:t>XAMPP (Apache server)</a:t>
            </a:r>
          </a:p>
        </p:txBody>
      </p:sp>
    </p:spTree>
    <p:extLst>
      <p:ext uri="{BB962C8B-B14F-4D97-AF65-F5344CB8AC3E}">
        <p14:creationId xmlns:p14="http://schemas.microsoft.com/office/powerpoint/2010/main" val="23601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4448F-F846-4DDB-8E33-E4F26A43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5" y="0"/>
            <a:ext cx="8596668" cy="84842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Home page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2CAB1E6B-B72B-4F46-816A-B86BE26E5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3570"/>
            <a:ext cx="8190963" cy="594443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EAF22D1-5CFC-42EF-8392-AA943DD6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963" y="913570"/>
            <a:ext cx="400103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9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4448F-F846-4DDB-8E33-E4F26A43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5" y="0"/>
            <a:ext cx="8596668" cy="84842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 Contact us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7F66888-DFE4-40BA-9C32-C1B3BC818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2880"/>
            <a:ext cx="12191999" cy="5861711"/>
          </a:xfrm>
        </p:spPr>
      </p:pic>
    </p:spTree>
    <p:extLst>
      <p:ext uri="{BB962C8B-B14F-4D97-AF65-F5344CB8AC3E}">
        <p14:creationId xmlns:p14="http://schemas.microsoft.com/office/powerpoint/2010/main" val="60084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4448F-F846-4DDB-8E33-E4F26A43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5" y="0"/>
            <a:ext cx="8596668" cy="84842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 </a:t>
            </a:r>
            <a:r>
              <a:rPr lang="fr-FR" sz="4000" dirty="0" err="1"/>
              <a:t>Sign</a:t>
            </a:r>
            <a:r>
              <a:rPr lang="fr-FR" sz="4000" dirty="0"/>
              <a:t> Up et Log In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F9C60F8-EC64-4194-8750-55428909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" y="1378039"/>
            <a:ext cx="6095998" cy="5479961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0CECAC4-7181-41BE-802E-4E5789BA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8039"/>
            <a:ext cx="6096000" cy="54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1465</TotalTime>
  <Words>146</Words>
  <Application>Microsoft Office PowerPoint</Application>
  <PresentationFormat>Grand écran</PresentationFormat>
  <Paragraphs>68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Facette</vt:lpstr>
      <vt:lpstr>Provisions Du Sud</vt:lpstr>
      <vt:lpstr>Déroulement de présentation</vt:lpstr>
      <vt:lpstr>Quel application web ?</vt:lpstr>
      <vt:lpstr>Provisions Du Sud</vt:lpstr>
      <vt:lpstr>     Plan de Site</vt:lpstr>
      <vt:lpstr>Technologies et Langages utilisées:  </vt:lpstr>
      <vt:lpstr>Home page</vt:lpstr>
      <vt:lpstr> Contact us </vt:lpstr>
      <vt:lpstr> Sign Up et Log In</vt:lpstr>
      <vt:lpstr>Products</vt:lpstr>
      <vt:lpstr>Page de produits dynamique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Provisions Du Sud</dc:title>
  <dc:creator>Hussein SAAD (FISE_2022)</dc:creator>
  <cp:lastModifiedBy>Hussein SAAD (FISE_2022)</cp:lastModifiedBy>
  <cp:revision>44</cp:revision>
  <dcterms:created xsi:type="dcterms:W3CDTF">2020-12-12T10:55:20Z</dcterms:created>
  <dcterms:modified xsi:type="dcterms:W3CDTF">2020-12-14T14:43:20Z</dcterms:modified>
</cp:coreProperties>
</file>